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9515" y="2276872"/>
            <a:ext cx="8741801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endParaRPr lang="es-E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AMPARO PENAL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Raúl Pacheco Clemente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D:\ESZi\LIC. R.P.C\MAPAS CONCEPTUALES_Lic.RaúlPachecoClemente\Sin Título 1 AMPARO I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845384"/>
            <a:ext cx="9108504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36</Words>
  <Application>Microsoft Office PowerPoint</Application>
  <PresentationFormat>Presentación en pantalla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Toshiba</cp:lastModifiedBy>
  <cp:revision>24</cp:revision>
  <dcterms:created xsi:type="dcterms:W3CDTF">2012-08-07T16:35:15Z</dcterms:created>
  <dcterms:modified xsi:type="dcterms:W3CDTF">2014-03-25T04:52:38Z</dcterms:modified>
</cp:coreProperties>
</file>